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3" r:id="rId3"/>
    <p:sldId id="258" r:id="rId4"/>
    <p:sldId id="257" r:id="rId5"/>
    <p:sldId id="262" r:id="rId6"/>
    <p:sldId id="259" r:id="rId7"/>
    <p:sldId id="261" r:id="rId8"/>
    <p:sldId id="260" r:id="rId9"/>
  </p:sldIdLst>
  <p:sldSz cx="9144000" cy="6858000" type="screen4x3"/>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84100BEC-6F69-4606-95CF-33FC3D967CCC}" type="datetimeFigureOut">
              <a:rPr lang="es-CO" smtClean="0"/>
              <a:t>17/04/2012</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6A34D3EF-959D-4FCB-BBC7-3D63B0EE8EAC}" type="slidenum">
              <a:rPr lang="es-CO" smtClean="0"/>
              <a:t>‹Nº›</a:t>
            </a:fld>
            <a:endParaRPr lang="es-CO"/>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s-ES" smtClean="0"/>
              <a:t>Haga clic para modificar el estilo de título del patrón</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84100BEC-6F69-4606-95CF-33FC3D967CCC}" type="datetimeFigureOut">
              <a:rPr lang="es-CO" smtClean="0"/>
              <a:t>17/04/2012</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6A34D3EF-959D-4FCB-BBC7-3D63B0EE8EAC}" type="slidenum">
              <a:rPr lang="es-CO" smtClean="0"/>
              <a:t>‹Nº›</a:t>
            </a:fld>
            <a:endParaRPr lang="es-CO"/>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84100BEC-6F69-4606-95CF-33FC3D967CCC}" type="datetimeFigureOut">
              <a:rPr lang="es-CO" smtClean="0"/>
              <a:t>17/04/2012</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6A34D3EF-959D-4FCB-BBC7-3D63B0EE8EAC}" type="slidenum">
              <a:rPr lang="es-CO" smtClean="0"/>
              <a:t>‹Nº›</a:t>
            </a:fld>
            <a:endParaRPr lang="es-CO"/>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100BEC-6F69-4606-95CF-33FC3D967CCC}" type="datetimeFigureOut">
              <a:rPr lang="es-CO" smtClean="0"/>
              <a:t>17/04/2012</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6A34D3EF-959D-4FCB-BBC7-3D63B0EE8EAC}" type="slidenum">
              <a:rPr lang="es-CO" smtClean="0"/>
              <a:t>‹Nº›</a:t>
            </a:fld>
            <a:endParaRPr lang="es-CO"/>
          </a:p>
        </p:txBody>
      </p:sp>
      <p:sp>
        <p:nvSpPr>
          <p:cNvPr id="8" name="Title 7"/>
          <p:cNvSpPr>
            <a:spLocks noGrp="1"/>
          </p:cNvSpPr>
          <p:nvPr>
            <p:ph type="title"/>
          </p:nvPr>
        </p:nvSpPr>
        <p:spPr/>
        <p:txBody>
          <a:bodyPr/>
          <a:lstStyle/>
          <a:p>
            <a:r>
              <a:rPr lang="es-ES" smtClean="0"/>
              <a:t>Haga clic para modificar el estilo de título del patrón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84100BEC-6F69-4606-95CF-33FC3D967CCC}" type="datetimeFigureOut">
              <a:rPr lang="es-CO" smtClean="0"/>
              <a:t>17/04/2012</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6A34D3EF-959D-4FCB-BBC7-3D63B0EE8EAC}" type="slidenum">
              <a:rPr lang="es-CO" smtClean="0"/>
              <a:t>‹Nº›</a:t>
            </a:fld>
            <a:endParaRPr lang="es-CO"/>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100BEC-6F69-4606-95CF-33FC3D967CCC}" type="datetimeFigureOut">
              <a:rPr lang="es-CO" smtClean="0"/>
              <a:t>17/04/2012</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6A34D3EF-959D-4FCB-BBC7-3D63B0EE8EAC}" type="slidenum">
              <a:rPr lang="es-CO" smtClean="0"/>
              <a:t>‹Nº›</a:t>
            </a:fld>
            <a:endParaRPr lang="es-CO"/>
          </a:p>
        </p:txBody>
      </p:sp>
      <p:sp>
        <p:nvSpPr>
          <p:cNvPr id="8" name="Title 7"/>
          <p:cNvSpPr>
            <a:spLocks noGrp="1"/>
          </p:cNvSpPr>
          <p:nvPr>
            <p:ph type="title"/>
          </p:nvPr>
        </p:nvSpPr>
        <p:spPr/>
        <p:txBody>
          <a:bodyPr/>
          <a:lstStyle/>
          <a:p>
            <a:r>
              <a:rPr lang="es-ES" smtClean="0"/>
              <a:t>Haga clic para modificar el estilo de título del patrón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s-ES" smtClean="0"/>
              <a:t>Haga clic para modificar el estilo de texto del patrón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84100BEC-6F69-4606-95CF-33FC3D967CCC}" type="datetimeFigureOut">
              <a:rPr lang="es-CO" smtClean="0"/>
              <a:t>17/04/2012</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6A34D3EF-959D-4FCB-BBC7-3D63B0EE8EAC}" type="slidenum">
              <a:rPr lang="es-CO" smtClean="0"/>
              <a:t>‹Nº›</a:t>
            </a:fld>
            <a:endParaRPr lang="es-CO"/>
          </a:p>
        </p:txBody>
      </p:sp>
      <p:sp>
        <p:nvSpPr>
          <p:cNvPr id="10" name="Title 9"/>
          <p:cNvSpPr>
            <a:spLocks noGrp="1"/>
          </p:cNvSpPr>
          <p:nvPr>
            <p:ph type="title"/>
          </p:nvPr>
        </p:nvSpPr>
        <p:spPr/>
        <p:txBody>
          <a:bodyPr/>
          <a:lstStyle/>
          <a:p>
            <a:r>
              <a:rPr lang="es-ES" smtClean="0"/>
              <a:t>Haga clic para modificar el estilo de título del patrón</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84100BEC-6F69-4606-95CF-33FC3D967CCC}" type="datetimeFigureOut">
              <a:rPr lang="es-CO" smtClean="0"/>
              <a:t>17/04/2012</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6A34D3EF-959D-4FCB-BBC7-3D63B0EE8EAC}" type="slidenum">
              <a:rPr lang="es-CO" smtClean="0"/>
              <a:t>‹Nº›</a:t>
            </a:fld>
            <a:endParaRPr lang="es-CO"/>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100BEC-6F69-4606-95CF-33FC3D967CCC}" type="datetimeFigureOut">
              <a:rPr lang="es-CO" smtClean="0"/>
              <a:t>17/04/2012</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6A34D3EF-959D-4FCB-BBC7-3D63B0EE8EAC}" type="slidenum">
              <a:rPr lang="es-CO" smtClean="0"/>
              <a:t>‹Nº›</a:t>
            </a:fld>
            <a:endParaRPr lang="es-CO"/>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84100BEC-6F69-4606-95CF-33FC3D967CCC}" type="datetimeFigureOut">
              <a:rPr lang="es-CO" smtClean="0"/>
              <a:t>17/04/2012</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6A34D3EF-959D-4FCB-BBC7-3D63B0EE8EAC}" type="slidenum">
              <a:rPr lang="es-CO" smtClean="0"/>
              <a:t>‹Nº›</a:t>
            </a:fld>
            <a:endParaRPr lang="es-CO"/>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84100BEC-6F69-4606-95CF-33FC3D967CCC}" type="datetimeFigureOut">
              <a:rPr lang="es-CO" smtClean="0"/>
              <a:t>17/04/2012</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6A34D3EF-959D-4FCB-BBC7-3D63B0EE8EAC}" type="slidenum">
              <a:rPr lang="es-CO" smtClean="0"/>
              <a:t>‹Nº›</a:t>
            </a:fld>
            <a:endParaRPr lang="es-CO"/>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s-ES" smtClean="0"/>
              <a:t>Haga clic para modificar el estilo de título del patrón</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84100BEC-6F69-4606-95CF-33FC3D967CCC}" type="datetimeFigureOut">
              <a:rPr lang="es-CO" smtClean="0"/>
              <a:t>17/04/2012</a:t>
            </a:fld>
            <a:endParaRPr lang="es-CO"/>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s-CO"/>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6A34D3EF-959D-4FCB-BBC7-3D63B0EE8EAC}" type="slidenum">
              <a:rPr lang="es-CO" smtClean="0"/>
              <a:t>‹Nº›</a:t>
            </a:fld>
            <a:endParaRPr lang="es-CO"/>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p:txBody>
          <a:bodyPr>
            <a:normAutofit/>
          </a:bodyPr>
          <a:lstStyle/>
          <a:p>
            <a:r>
              <a:rPr lang="es-CO" dirty="0" smtClean="0">
                <a:solidFill>
                  <a:schemeClr val="tx1"/>
                </a:solidFill>
              </a:rPr>
              <a:t>Presentado Por:</a:t>
            </a:r>
            <a:br>
              <a:rPr lang="es-CO" dirty="0" smtClean="0">
                <a:solidFill>
                  <a:schemeClr val="tx1"/>
                </a:solidFill>
              </a:rPr>
            </a:br>
            <a:r>
              <a:rPr lang="es-CO" dirty="0" smtClean="0">
                <a:solidFill>
                  <a:schemeClr val="tx1"/>
                </a:solidFill>
              </a:rPr>
              <a:t>Karla Yiceth Osorio Mendoza</a:t>
            </a:r>
          </a:p>
        </p:txBody>
      </p:sp>
      <p:sp>
        <p:nvSpPr>
          <p:cNvPr id="2" name="1 Título"/>
          <p:cNvSpPr>
            <a:spLocks noGrp="1"/>
          </p:cNvSpPr>
          <p:nvPr>
            <p:ph type="ctrTitle"/>
          </p:nvPr>
        </p:nvSpPr>
        <p:spPr/>
        <p:txBody>
          <a:bodyPr>
            <a:normAutofit/>
          </a:bodyPr>
          <a:lstStyle/>
          <a:p>
            <a:r>
              <a:rPr lang="es-CO" dirty="0"/>
              <a:t>T</a:t>
            </a:r>
            <a:r>
              <a:rPr lang="es-CO" dirty="0" smtClean="0"/>
              <a:t>rabajo De Emprendimiento</a:t>
            </a:r>
            <a:endParaRPr lang="es-CO" dirty="0"/>
          </a:p>
        </p:txBody>
      </p:sp>
    </p:spTree>
    <p:extLst>
      <p:ext uri="{BB962C8B-B14F-4D97-AF65-F5344CB8AC3E}">
        <p14:creationId xmlns:p14="http://schemas.microsoft.com/office/powerpoint/2010/main" val="96179412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sz="quarter" idx="13"/>
          </p:nvPr>
        </p:nvSpPr>
        <p:spPr/>
        <p:txBody>
          <a:bodyPr>
            <a:normAutofit fontScale="25000" lnSpcReduction="20000"/>
          </a:bodyPr>
          <a:lstStyle/>
          <a:p>
            <a:r>
              <a:rPr lang="es-CO" sz="8600" dirty="0" smtClean="0">
                <a:solidFill>
                  <a:srgbClr val="FF0000"/>
                </a:solidFill>
              </a:rPr>
              <a:t>CONTENIDO</a:t>
            </a:r>
          </a:p>
          <a:p>
            <a:endParaRPr lang="es-CO" sz="2800" dirty="0"/>
          </a:p>
          <a:p>
            <a:endParaRPr lang="es-CO" sz="2800" dirty="0" smtClean="0"/>
          </a:p>
          <a:p>
            <a:endParaRPr lang="es-CO" sz="3200" dirty="0" smtClean="0"/>
          </a:p>
          <a:p>
            <a:r>
              <a:rPr lang="es-CO" sz="8600" dirty="0" smtClean="0"/>
              <a:t>AÑO Y LUGAR DE NACIMIENTO</a:t>
            </a:r>
          </a:p>
          <a:p>
            <a:endParaRPr lang="es-CO" sz="8600" dirty="0" smtClean="0"/>
          </a:p>
          <a:p>
            <a:r>
              <a:rPr lang="es-CO" sz="8600" dirty="0" smtClean="0"/>
              <a:t>PELICULA CLAVE </a:t>
            </a:r>
          </a:p>
          <a:p>
            <a:endParaRPr lang="es-CO" sz="8600" dirty="0" smtClean="0"/>
          </a:p>
          <a:p>
            <a:r>
              <a:rPr lang="es-CO" sz="8600" dirty="0" smtClean="0"/>
              <a:t>FECHA EN LA CUAL FALLECIO</a:t>
            </a:r>
          </a:p>
          <a:p>
            <a:endParaRPr lang="es-CO" sz="8600" dirty="0" smtClean="0"/>
          </a:p>
          <a:p>
            <a:r>
              <a:rPr lang="es-CO" sz="8600" dirty="0" smtClean="0"/>
              <a:t>BIOGRAFIA</a:t>
            </a:r>
          </a:p>
          <a:p>
            <a:endParaRPr lang="es-CO" sz="8600" dirty="0" smtClean="0"/>
          </a:p>
          <a:p>
            <a:r>
              <a:rPr lang="es-CO" sz="8600" dirty="0" smtClean="0"/>
              <a:t>IMAGEN </a:t>
            </a:r>
          </a:p>
          <a:p>
            <a:endParaRPr lang="es-CO" sz="8600" dirty="0" smtClean="0"/>
          </a:p>
          <a:p>
            <a:endParaRPr lang="es-CO" sz="8600" dirty="0"/>
          </a:p>
          <a:p>
            <a:pPr marL="45720" indent="0">
              <a:buNone/>
            </a:pPr>
            <a:endParaRPr lang="es-CO" sz="8600" dirty="0" smtClean="0"/>
          </a:p>
          <a:p>
            <a:endParaRPr lang="es-CO" sz="8600" dirty="0" smtClean="0"/>
          </a:p>
          <a:p>
            <a:endParaRPr lang="es-CO" sz="8600" dirty="0" smtClean="0"/>
          </a:p>
          <a:p>
            <a:endParaRPr lang="es-CO" sz="8600" dirty="0"/>
          </a:p>
        </p:txBody>
      </p:sp>
    </p:spTree>
    <p:extLst>
      <p:ext uri="{BB962C8B-B14F-4D97-AF65-F5344CB8AC3E}">
        <p14:creationId xmlns:p14="http://schemas.microsoft.com/office/powerpoint/2010/main" val="2878893131"/>
      </p:ext>
    </p:extLst>
  </p:cSld>
  <p:clrMapOvr>
    <a:masterClrMapping/>
  </p:clrMapOvr>
  <p:transition spd="slow">
    <p:wheel spokes="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83568" y="1124744"/>
            <a:ext cx="6512511" cy="1143000"/>
          </a:xfrm>
        </p:spPr>
        <p:txBody>
          <a:bodyPr/>
          <a:lstStyle/>
          <a:p>
            <a:r>
              <a:rPr lang="es-CO" dirty="0" smtClean="0"/>
              <a:t>BIOGRAFIA</a:t>
            </a:r>
            <a:endParaRPr lang="es-CO" dirty="0"/>
          </a:p>
        </p:txBody>
      </p:sp>
      <p:sp>
        <p:nvSpPr>
          <p:cNvPr id="3" name="2 Marcador de contenido"/>
          <p:cNvSpPr>
            <a:spLocks noGrp="1"/>
          </p:cNvSpPr>
          <p:nvPr>
            <p:ph sz="quarter" idx="13"/>
          </p:nvPr>
        </p:nvSpPr>
        <p:spPr>
          <a:xfrm>
            <a:off x="2555776" y="4437112"/>
            <a:ext cx="6400800" cy="3474720"/>
          </a:xfrm>
        </p:spPr>
        <p:txBody>
          <a:bodyPr>
            <a:normAutofit/>
          </a:bodyPr>
          <a:lstStyle/>
          <a:p>
            <a:r>
              <a:rPr lang="es-CO" sz="5400" dirty="0" smtClean="0"/>
              <a:t>Robert </a:t>
            </a:r>
            <a:r>
              <a:rPr lang="es-CO" sz="5400" dirty="0"/>
              <a:t>T</a:t>
            </a:r>
            <a:r>
              <a:rPr lang="es-CO" sz="5400" dirty="0" smtClean="0"/>
              <a:t>ownsend</a:t>
            </a:r>
            <a:endParaRPr lang="es-CO" sz="5400" dirty="0"/>
          </a:p>
        </p:txBody>
      </p:sp>
    </p:spTree>
    <p:extLst>
      <p:ext uri="{BB962C8B-B14F-4D97-AF65-F5344CB8AC3E}">
        <p14:creationId xmlns:p14="http://schemas.microsoft.com/office/powerpoint/2010/main" val="2956839108"/>
      </p:ext>
    </p:extLst>
  </p:cSld>
  <p:clrMapOvr>
    <a:masterClrMapping/>
  </p:clrMapOvr>
  <p:transition spd="slow">
    <p:wheel spokes="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3289" y="1772816"/>
            <a:ext cx="6512511" cy="3742352"/>
          </a:xfrm>
        </p:spPr>
        <p:txBody>
          <a:bodyPr/>
          <a:lstStyle/>
          <a:p>
            <a:endParaRPr lang="es-CO" dirty="0"/>
          </a:p>
        </p:txBody>
      </p:sp>
      <p:sp>
        <p:nvSpPr>
          <p:cNvPr id="3" name="2 Marcador de contenido"/>
          <p:cNvSpPr>
            <a:spLocks noGrp="1"/>
          </p:cNvSpPr>
          <p:nvPr>
            <p:ph sz="quarter" idx="13"/>
          </p:nvPr>
        </p:nvSpPr>
        <p:spPr/>
        <p:txBody>
          <a:bodyPr>
            <a:normAutofit/>
          </a:bodyPr>
          <a:lstStyle/>
          <a:p>
            <a:pPr algn="ctr"/>
            <a:r>
              <a:rPr lang="es-CO" sz="4000" dirty="0" smtClean="0"/>
              <a:t>Robert Townsend</a:t>
            </a:r>
            <a:endParaRPr lang="es-CO" sz="4000"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27784" y="1582894"/>
            <a:ext cx="4006428" cy="3715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1913501"/>
      </p:ext>
    </p:extLst>
  </p:cSld>
  <p:clrMapOvr>
    <a:masterClrMapping/>
  </p:clrMapOvr>
  <p:transition spd="slow">
    <p:wheel spokes="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sz="quarter" idx="13"/>
          </p:nvPr>
        </p:nvSpPr>
        <p:spPr/>
        <p:txBody>
          <a:bodyPr/>
          <a:lstStyle/>
          <a:p>
            <a:r>
              <a:rPr lang="es-CO" b="1" dirty="0"/>
              <a:t>Año y lugar de nacimiento</a:t>
            </a:r>
            <a:r>
              <a:rPr lang="es-CO" dirty="0"/>
              <a:t>: 6 de Febrero de 1957 Chicago, Illinois, Estados </a:t>
            </a:r>
            <a:r>
              <a:rPr lang="es-CO" dirty="0" smtClean="0"/>
              <a:t>Unidos</a:t>
            </a:r>
          </a:p>
          <a:p>
            <a:pPr marL="45720" indent="0">
              <a:buNone/>
            </a:pPr>
            <a:endParaRPr lang="es-CO" dirty="0" smtClean="0"/>
          </a:p>
          <a:p>
            <a:pPr marL="45720" indent="0">
              <a:buNone/>
            </a:pPr>
            <a:endParaRPr lang="es-CO" dirty="0"/>
          </a:p>
          <a:p>
            <a:r>
              <a:rPr lang="es-CO" b="1" dirty="0"/>
              <a:t>Película clave: </a:t>
            </a:r>
            <a:r>
              <a:rPr lang="es-CO" dirty="0"/>
              <a:t>Meteor Man, Calles de </a:t>
            </a:r>
            <a:r>
              <a:rPr lang="es-CO" dirty="0" smtClean="0"/>
              <a:t>Fuego</a:t>
            </a:r>
          </a:p>
          <a:p>
            <a:endParaRPr lang="es-CO" dirty="0" smtClean="0"/>
          </a:p>
          <a:p>
            <a:endParaRPr lang="es-CO" dirty="0"/>
          </a:p>
          <a:p>
            <a:r>
              <a:rPr lang="es-CO" dirty="0" smtClean="0"/>
              <a:t>Fallecio:1998</a:t>
            </a:r>
          </a:p>
          <a:p>
            <a:endParaRPr lang="es-CO" dirty="0"/>
          </a:p>
          <a:p>
            <a:pPr marL="45720" indent="0">
              <a:buNone/>
            </a:pPr>
            <a:endParaRPr lang="es-CO" dirty="0"/>
          </a:p>
          <a:p>
            <a:endParaRPr lang="es-CO" dirty="0"/>
          </a:p>
        </p:txBody>
      </p:sp>
    </p:spTree>
    <p:extLst>
      <p:ext uri="{BB962C8B-B14F-4D97-AF65-F5344CB8AC3E}">
        <p14:creationId xmlns:p14="http://schemas.microsoft.com/office/powerpoint/2010/main" val="2030326428"/>
      </p:ext>
    </p:extLst>
  </p:cSld>
  <p:clrMapOvr>
    <a:masterClrMapping/>
  </p:clrMapOvr>
  <p:transition spd="slow">
    <p:wheel spokes="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6552" y="5949280"/>
            <a:ext cx="6512511" cy="1143000"/>
          </a:xfrm>
        </p:spPr>
        <p:txBody>
          <a:bodyPr/>
          <a:lstStyle/>
          <a:p>
            <a:pPr marL="0" indent="0">
              <a:buNone/>
            </a:pPr>
            <a:endParaRPr lang="es-CO" dirty="0"/>
          </a:p>
        </p:txBody>
      </p:sp>
      <p:sp>
        <p:nvSpPr>
          <p:cNvPr id="3" name="2 Marcador de contenido"/>
          <p:cNvSpPr>
            <a:spLocks noGrp="1"/>
          </p:cNvSpPr>
          <p:nvPr>
            <p:ph sz="quarter" idx="13"/>
          </p:nvPr>
        </p:nvSpPr>
        <p:spPr>
          <a:xfrm>
            <a:off x="1115616" y="332656"/>
            <a:ext cx="6400800" cy="6525344"/>
          </a:xfrm>
        </p:spPr>
        <p:txBody>
          <a:bodyPr>
            <a:noAutofit/>
          </a:bodyPr>
          <a:lstStyle/>
          <a:p>
            <a:r>
              <a:rPr lang="es-CO" sz="2000" dirty="0" smtClean="0">
                <a:solidFill>
                  <a:schemeClr val="tx1"/>
                </a:solidFill>
              </a:rPr>
              <a:t>Biografía</a:t>
            </a:r>
            <a:r>
              <a:rPr lang="es-CO" sz="2000" dirty="0">
                <a:solidFill>
                  <a:schemeClr val="tx1"/>
                </a:solidFill>
              </a:rPr>
              <a:t>:  </a:t>
            </a:r>
            <a:r>
              <a:rPr lang="es-CO" sz="2000" dirty="0"/>
              <a:t>Actor, director y guionista norteamericano, dedicado principalmente a filmes musicales y humorísticos. Townsend comenzó su carrera actoral a mediados de los setenta, pero no fue sino hasta diez años después, en 1984 cuando consiguió destacarse como Lester, sujeto sabelotodo del filme Calles de Fuego. Townsend se robó la película lo que le permitió acceder a roles secundarios en otros filmes como La Historia del Soldado (1984) o American Flyers (1985) antes de intentar dirigir, escribir y </a:t>
            </a:r>
            <a:r>
              <a:rPr lang="es-CO" sz="2000" dirty="0" smtClean="0"/>
              <a:t>protagonizar.</a:t>
            </a:r>
          </a:p>
          <a:p>
            <a:r>
              <a:rPr lang="es-CO" sz="2000" dirty="0"/>
              <a:t>Robert Townsend trabajó para una empresa global de servicios financieros como banquero y revitalizó a una empresa de alquiler de automóviles muy importante, donde fue presidente ejecutivo y del directorio. Trabajó en puestos ejecutivos en varias otras empresas y fue un popular orador e invitado de programas de entrevistas </a:t>
            </a:r>
            <a:r>
              <a:rPr lang="es-CO" sz="2000" dirty="0" smtClean="0"/>
              <a:t>televisivas.</a:t>
            </a:r>
          </a:p>
          <a:p>
            <a:endParaRPr lang="es-CO" sz="2000" dirty="0"/>
          </a:p>
        </p:txBody>
      </p:sp>
    </p:spTree>
    <p:extLst>
      <p:ext uri="{BB962C8B-B14F-4D97-AF65-F5344CB8AC3E}">
        <p14:creationId xmlns:p14="http://schemas.microsoft.com/office/powerpoint/2010/main" val="1080370011"/>
      </p:ext>
    </p:extLst>
  </p:cSld>
  <p:clrMapOvr>
    <a:masterClrMapping/>
  </p:clrMapOvr>
  <p:transition spd="slow">
    <p:wheel spokes="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539552" y="476672"/>
            <a:ext cx="6606480" cy="2123658"/>
          </a:xfrm>
          <a:prstGeom prst="rect">
            <a:avLst/>
          </a:prstGeom>
        </p:spPr>
        <p:txBody>
          <a:bodyPr wrap="square">
            <a:spAutoFit/>
          </a:bodyPr>
          <a:lstStyle/>
          <a:p>
            <a:r>
              <a:rPr lang="es-CO" sz="1600" dirty="0" smtClean="0"/>
              <a:t>Robert Townsend tuvo la habilidad de dar en el quid de la cuestión con gran agudeza. Tan sólo pase por alto unas pocas referencias anticuadas (como los niveles de salarios) y disfrute de este ABC de la </a:t>
            </a:r>
            <a:r>
              <a:rPr lang="es-CO" sz="2000" dirty="0" smtClean="0"/>
              <a:t>gestión</a:t>
            </a:r>
            <a:r>
              <a:rPr lang="es-CO" sz="1600" dirty="0" smtClean="0"/>
              <a:t>. Si bien algunas de sus recomendaciones todavía parecen radicales, Townsend ha vivido según estos principios y supo ser un ejecutivo muy exitoso y popular en Avis y American Express. Con todo, Townsend se las arregla para lograr un equilibrio entre una actitud aguda y entretenida y consejos serios y estratégicos.</a:t>
            </a:r>
          </a:p>
        </p:txBody>
      </p:sp>
    </p:spTree>
    <p:extLst>
      <p:ext uri="{BB962C8B-B14F-4D97-AF65-F5344CB8AC3E}">
        <p14:creationId xmlns:p14="http://schemas.microsoft.com/office/powerpoint/2010/main" val="2971306757"/>
      </p:ext>
    </p:extLst>
  </p:cSld>
  <p:clrMapOvr>
    <a:masterClrMapping/>
  </p:clrMapOvr>
  <p:transition spd="slow">
    <p:wheel spokes="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dirty="0"/>
          </a:p>
        </p:txBody>
      </p:sp>
      <p:pic>
        <p:nvPicPr>
          <p:cNvPr id="4" name="3 Marcador de contenido"/>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323528" y="3933056"/>
            <a:ext cx="8150773" cy="2453957"/>
          </a:xfrm>
        </p:spPr>
      </p:pic>
    </p:spTree>
    <p:extLst>
      <p:ext uri="{BB962C8B-B14F-4D97-AF65-F5344CB8AC3E}">
        <p14:creationId xmlns:p14="http://schemas.microsoft.com/office/powerpoint/2010/main" val="3013971752"/>
      </p:ext>
    </p:extLst>
  </p:cSld>
  <p:clrMapOvr>
    <a:masterClrMapping/>
  </p:clrMapOvr>
  <mc:AlternateContent xmlns:mc="http://schemas.openxmlformats.org/markup-compatibility/2006">
    <mc:Choice xmlns:p14="http://schemas.microsoft.com/office/powerpoint/2010/main" Requires="p14">
      <p:transition spd="slow">
        <p14:flash/>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Transmisión de listas">
  <a:themeElements>
    <a:clrScheme name="Transmisión de listas">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Transmisión de listas">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ransmisión de listas">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103</TotalTime>
  <Words>294</Words>
  <Application>Microsoft Office PowerPoint</Application>
  <PresentationFormat>Presentación en pantalla (4:3)</PresentationFormat>
  <Paragraphs>33</Paragraphs>
  <Slides>8</Slides>
  <Notes>0</Notes>
  <HiddenSlides>0</HiddenSlides>
  <MMClips>0</MMClips>
  <ScaleCrop>false</ScaleCrop>
  <HeadingPairs>
    <vt:vector size="4" baseType="variant">
      <vt:variant>
        <vt:lpstr>Tema</vt:lpstr>
      </vt:variant>
      <vt:variant>
        <vt:i4>1</vt:i4>
      </vt:variant>
      <vt:variant>
        <vt:lpstr>Títulos de diapositiva</vt:lpstr>
      </vt:variant>
      <vt:variant>
        <vt:i4>8</vt:i4>
      </vt:variant>
    </vt:vector>
  </HeadingPairs>
  <TitlesOfParts>
    <vt:vector size="9" baseType="lpstr">
      <vt:lpstr>Transmisión de listas</vt:lpstr>
      <vt:lpstr>Trabajo De Emprendimiento</vt:lpstr>
      <vt:lpstr>Presentación de PowerPoint</vt:lpstr>
      <vt:lpstr>BIOGRAFIA</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Trabajo de emprendimiento</dc:title>
  <dc:creator>Pc8</dc:creator>
  <cp:lastModifiedBy>Pc8</cp:lastModifiedBy>
  <cp:revision>6</cp:revision>
  <dcterms:created xsi:type="dcterms:W3CDTF">2012-04-17T12:01:33Z</dcterms:created>
  <dcterms:modified xsi:type="dcterms:W3CDTF">2012-04-17T13:45:15Z</dcterms:modified>
</cp:coreProperties>
</file>